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83" r:id="rId2"/>
    <p:sldId id="264" r:id="rId3"/>
    <p:sldId id="281" r:id="rId4"/>
    <p:sldId id="282" r:id="rId5"/>
    <p:sldId id="258" r:id="rId6"/>
    <p:sldId id="269" r:id="rId7"/>
    <p:sldId id="259" r:id="rId8"/>
    <p:sldId id="289" r:id="rId9"/>
    <p:sldId id="290" r:id="rId10"/>
    <p:sldId id="265" r:id="rId11"/>
    <p:sldId id="266" r:id="rId12"/>
    <p:sldId id="260" r:id="rId13"/>
    <p:sldId id="292" r:id="rId14"/>
    <p:sldId id="291" r:id="rId15"/>
    <p:sldId id="284" r:id="rId16"/>
    <p:sldId id="261" r:id="rId17"/>
    <p:sldId id="285" r:id="rId18"/>
    <p:sldId id="262" r:id="rId19"/>
    <p:sldId id="293" r:id="rId20"/>
    <p:sldId id="294" r:id="rId21"/>
    <p:sldId id="263" r:id="rId22"/>
    <p:sldId id="270" r:id="rId23"/>
    <p:sldId id="273" r:id="rId24"/>
    <p:sldId id="271" r:id="rId25"/>
    <p:sldId id="272" r:id="rId26"/>
    <p:sldId id="267" r:id="rId27"/>
    <p:sldId id="268" r:id="rId28"/>
    <p:sldId id="287" r:id="rId29"/>
    <p:sldId id="288" r:id="rId30"/>
    <p:sldId id="274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E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5E6B-BA7C-486B-886B-C24162E70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A0C6-C89F-4532-9592-20AD3A87D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BB92B-C3F2-4276-93E7-0D941602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94FCC-C4CB-4956-95F9-A24245BF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1F8A7-9877-403B-BED2-71840D33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1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0351-C4FF-4C8C-8EAF-16855331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3A3A3-184E-4FBF-85B5-BFD03FC4E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5ADE8-069F-4F44-8481-1CD92BBE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F0C7-9862-44CA-B974-717E514A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9A173-6D9F-44CE-8227-C64A5A7A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E01E6-416F-4168-B8E1-CAEC41CDE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56AC5-5702-408B-A399-63328B344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ECD84-0146-4D07-9632-EE57CE2F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55B5-A356-41AC-9D81-CD8BC6B0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AF6DD-8388-4829-AF0B-D1804E0D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8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1CA1-BB49-4363-8163-22329AEF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774C9-6490-46D3-AC1D-0D09433AB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98A25-651A-4326-9289-2678D0EB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D3079-82FD-4AB0-93EB-2E9E3882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B7A3C-2FE1-4F04-8675-67C83AB9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0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E26B1-B1FA-4B44-9A45-DF4A463E3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FA7A5-FEAE-4592-B156-CEE00DCAE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966AA-BCD2-4C27-86D3-40BF04B1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027A4-B884-4DE2-9C36-C5399DF9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B7BDE-57CC-4970-B5EC-CA5F2ED0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0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9B99-00D9-4C44-9E14-28869CCC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5FE29-5B91-4D17-9560-6AA6EF9B6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AE9E4-D4BF-481D-A919-E9C6CB891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E065E-A534-4F1F-B052-36A7521A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1F0D5-B271-4578-8EB1-BCDC58CE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D5379-EEC0-4864-B575-06D38C09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9929-8D5C-472F-9C20-8543F1E4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28E63-B072-470B-86FC-6645DA0B8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EA1EE-B861-4DC2-8E86-FEE1A8050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F7F6C-6E78-46FA-866A-67B42D1B4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552D0-553C-44F8-AC9E-AED24D8DA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5D9190-3F79-4013-A01F-657A2EDC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756DF-8BD5-44EB-A80D-85A227DB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A2465-FDF2-4BA0-9615-D1CC66E2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5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1E9F-B358-4B0A-B3B8-FF412E35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65E55-CE8D-4FC8-8F6C-814537D7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2C69-3BDD-4270-A85E-1A29FB998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8BD48-6517-41C5-854E-495B853B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5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DC838-FFFB-4970-8677-E0A9F0FB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0E16F-E98A-4F2E-A09C-A129964F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1A4FC-0285-494D-AB64-FBA5EF88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2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2C9E-047E-4A4B-B101-E3E2E0D5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B2DA-4C68-4A1A-8E63-3F7AFFC5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DA9A5-29DC-4C40-AD5C-B53D768EC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E2D74-0A5D-4990-AE5A-8837D517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BD983-0C72-4BDB-A2F3-48B60258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A119C-B577-4D06-B852-B561B618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7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2F62-60AC-4074-9F6E-970574D6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EEA7B-E9F6-47E1-AF26-9550170CE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48B36-F962-4AFC-8478-9DDBD0139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55A40-33EB-4C8C-B78A-829F043A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FD146-11E3-4571-B971-637F4994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1FA07-2AFB-44FD-AECC-10975833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52835-EB1F-48DA-81EC-2A446FA0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85340-C34E-45A3-BC69-E301665D3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486DC-7077-4501-AB8D-661296802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10AFF-1C71-4E2D-89F9-1A0AC4F50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2F6AB-BEE3-4E45-B40C-A811285CA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0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42D7-ABB9-472D-B01F-C289F125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Brainstorm</a:t>
            </a:r>
            <a:r>
              <a:rPr lang="en-US" b="1" dirty="0">
                <a:latin typeface="+mn-lt"/>
              </a:rPr>
              <a:t>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44BC8-F18E-42F8-8767-FCED01B66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027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1) What things can make something move?</a:t>
            </a:r>
          </a:p>
          <a:p>
            <a:r>
              <a:rPr lang="en-US" sz="3600" dirty="0"/>
              <a:t>2) What features or factors make something hard to move?</a:t>
            </a:r>
          </a:p>
          <a:p>
            <a:r>
              <a:rPr lang="en-US" sz="3600" dirty="0"/>
              <a:t>3) What “inventions” have been made to make things move easier?</a:t>
            </a:r>
          </a:p>
        </p:txBody>
      </p:sp>
      <p:pic>
        <p:nvPicPr>
          <p:cNvPr id="3074" name="Picture 2" descr="U-Haul: Utility dolly (Hand Truck)">
            <a:extLst>
              <a:ext uri="{FF2B5EF4-FFF2-40B4-BE49-F238E27FC236}">
                <a16:creationId xmlns:a16="http://schemas.microsoft.com/office/drawing/2014/main" id="{12C1805D-2B59-4466-84D8-001088B7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520" y="3556000"/>
            <a:ext cx="3302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vide Safer Floors by Measuring the Coefficient of Friction">
            <a:extLst>
              <a:ext uri="{FF2B5EF4-FFF2-40B4-BE49-F238E27FC236}">
                <a16:creationId xmlns:a16="http://schemas.microsoft.com/office/drawing/2014/main" id="{D1ECED5C-D642-4BD9-B7B2-EE329ECF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3783839"/>
            <a:ext cx="4622800" cy="30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pic Banana Throw- TOAD Mario Kart 8 - YouTube">
            <a:extLst>
              <a:ext uri="{FF2B5EF4-FFF2-40B4-BE49-F238E27FC236}">
                <a16:creationId xmlns:a16="http://schemas.microsoft.com/office/drawing/2014/main" id="{FC1B8035-BD2A-4CA9-AB81-26D2170B2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20" y="4012565"/>
            <a:ext cx="4246880" cy="238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70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812800"/>
            <a:ext cx="9404723" cy="1040448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107233" cy="439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is the skier’s distance and displacement during the three minutes  as the skier moves from A to B to C to 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87" y="2912726"/>
            <a:ext cx="8620766" cy="33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9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68960"/>
            <a:ext cx="9404723" cy="1284288"/>
          </a:xfrm>
        </p:spPr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1754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is the coach’s resulting displacement and distance of travel as he paces back and forth along the sidelines?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048" y="3177922"/>
            <a:ext cx="7418272" cy="30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033328" cy="41954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Speed=</a:t>
            </a:r>
            <a:r>
              <a:rPr lang="en-US" sz="3600" dirty="0"/>
              <a:t>How fast an object is moving.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Average Speed = </a:t>
            </a:r>
          </a:p>
          <a:p>
            <a:pPr marL="0" indent="0" algn="ctr">
              <a:buNone/>
            </a:pPr>
            <a:r>
              <a:rPr lang="en-US" sz="3600" dirty="0"/>
              <a:t>Distance / Time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Units?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366" y="1260779"/>
            <a:ext cx="4591684" cy="54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D3EB649-5C2C-405B-950F-F9EB02A40805}"/>
              </a:ext>
            </a:extLst>
          </p:cNvPr>
          <p:cNvSpPr/>
          <p:nvPr/>
        </p:nvSpPr>
        <p:spPr>
          <a:xfrm>
            <a:off x="2762250" y="581025"/>
            <a:ext cx="6143625" cy="5514975"/>
          </a:xfrm>
          <a:prstGeom prst="triangl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0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5EDFB"/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Put on back of your practice quiz, just show your math.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3125"/>
            <a:ext cx="10515600" cy="5191124"/>
          </a:xfrm>
        </p:spPr>
        <p:txBody>
          <a:bodyPr>
            <a:noAutofit/>
          </a:bodyPr>
          <a:lstStyle/>
          <a:p>
            <a:pPr marL="742950" indent="-742950">
              <a:buAutoNum type="arabicParenR"/>
            </a:pPr>
            <a:r>
              <a:rPr lang="en-US" sz="3600" b="1" dirty="0"/>
              <a:t>If a rocket is traveling 320m/s, how many meters will it travel in 10 seconds?</a:t>
            </a:r>
          </a:p>
          <a:p>
            <a:pPr marL="742950" indent="-742950">
              <a:buAutoNum type="arabicParenR"/>
            </a:pPr>
            <a:r>
              <a:rPr lang="en-US" sz="3600" b="1" dirty="0"/>
              <a:t>If a golf cart travels 100 miles in 20 hours, how fast is it going?</a:t>
            </a:r>
          </a:p>
          <a:p>
            <a:pPr marL="742950" indent="-742950">
              <a:buAutoNum type="arabicParenR"/>
            </a:pPr>
            <a:r>
              <a:rPr lang="en-US" sz="3600" b="1" dirty="0"/>
              <a:t>If a car was traveling 23m/s and it went a total distance of 230m, how many seconds was it moving?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64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stance time graph">
            <a:extLst>
              <a:ext uri="{FF2B5EF4-FFF2-40B4-BE49-F238E27FC236}">
                <a16:creationId xmlns:a16="http://schemas.microsoft.com/office/drawing/2014/main" id="{8031E4B2-3DC9-4021-88A8-A4D82204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30" y="803275"/>
            <a:ext cx="8528050" cy="639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C5C71-0D74-4C55-ACF5-5A62E742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Distance-Time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451E8-EAC7-4E7C-99A6-806B5EFC9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29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832912" cy="4395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The rate at which an object changes its position.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800" b="1" dirty="0"/>
              <a:t>Keeps track of the speed AND the direction of travel.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800" dirty="0"/>
              <a:t>Ex: The hurricane is moving at a speed of 10 km/h East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/>
              <a:t>Average Velocity = change in position/time or</a:t>
            </a:r>
          </a:p>
          <a:p>
            <a:pPr marL="0" indent="0" algn="ctr">
              <a:buNone/>
            </a:pPr>
            <a:r>
              <a:rPr lang="en-US" sz="2800" b="1" dirty="0"/>
              <a:t> displacement/time</a:t>
            </a:r>
          </a:p>
        </p:txBody>
      </p:sp>
    </p:spTree>
    <p:extLst>
      <p:ext uri="{BB962C8B-B14F-4D97-AF65-F5344CB8AC3E}">
        <p14:creationId xmlns:p14="http://schemas.microsoft.com/office/powerpoint/2010/main" val="11472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0F17-49AF-4B1B-8405-A892CAE3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Velocity-Time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66BF9-07FB-4AE9-8754-F849CFEDF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velocity time graph">
            <a:extLst>
              <a:ext uri="{FF2B5EF4-FFF2-40B4-BE49-F238E27FC236}">
                <a16:creationId xmlns:a16="http://schemas.microsoft.com/office/drawing/2014/main" id="{359228DD-C7DB-49B5-A4CF-BFFC590C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08" y="1825625"/>
            <a:ext cx="7750492" cy="436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35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11680"/>
            <a:ext cx="7944892" cy="4236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Rate at which velocity changes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Increasing speed = positive acceleration</a:t>
            </a:r>
          </a:p>
          <a:p>
            <a:pPr marL="0" indent="0">
              <a:buNone/>
            </a:pPr>
            <a:r>
              <a:rPr lang="en-US" sz="2800" dirty="0"/>
              <a:t>Ex: A car moving from a stopped position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Decreasing Speed = Negative acceleration or deceleration</a:t>
            </a:r>
          </a:p>
          <a:p>
            <a:pPr marL="0" indent="0">
              <a:buNone/>
            </a:pPr>
            <a:r>
              <a:rPr lang="en-US" sz="2800" dirty="0"/>
              <a:t>Ex: A jet landing on a runway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380" y="2118341"/>
            <a:ext cx="1836420" cy="45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7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AA0C-E62C-42C2-911E-74C8CACD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ass, Weight, Density">
            <a:extLst>
              <a:ext uri="{FF2B5EF4-FFF2-40B4-BE49-F238E27FC236}">
                <a16:creationId xmlns:a16="http://schemas.microsoft.com/office/drawing/2014/main" id="{4FF0C5CD-6078-4539-8FFD-1EA1A8D76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" y="81071"/>
            <a:ext cx="41529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Calculate Weight on Other Planets">
            <a:extLst>
              <a:ext uri="{FF2B5EF4-FFF2-40B4-BE49-F238E27FC236}">
                <a16:creationId xmlns:a16="http://schemas.microsoft.com/office/drawing/2014/main" id="{5A541A45-BBB2-4C5E-97A0-222F08E9FF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34" y="1176446"/>
            <a:ext cx="8520666" cy="56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2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667" y="2187743"/>
            <a:ext cx="8307493" cy="2482515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/>
              <a:t>Chapter 11: </a:t>
            </a:r>
            <a:r>
              <a:rPr lang="en-US" dirty="0"/>
              <a:t>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667" y="4670258"/>
            <a:ext cx="5293449" cy="137140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Displacement, Velocity, &amp; Acceleration</a:t>
            </a:r>
          </a:p>
        </p:txBody>
      </p:sp>
      <p:pic>
        <p:nvPicPr>
          <p:cNvPr id="7" name="Graphic 6" descr="Chevron Arrows">
            <a:extLst>
              <a:ext uri="{FF2B5EF4-FFF2-40B4-BE49-F238E27FC236}">
                <a16:creationId xmlns:a16="http://schemas.microsoft.com/office/drawing/2014/main" id="{410DF1B8-FA8F-4E9C-A08F-29EE73AE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B3738B7-29D9-4289-A4EA-50227B6F6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0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4E37-5EF0-4584-8AE2-C97954A3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C4BEE-6435-470D-BD81-E38272BBB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ow Do We Weigh Planets? | NASA Space Place – NASA Science for Kids">
            <a:extLst>
              <a:ext uri="{FF2B5EF4-FFF2-40B4-BE49-F238E27FC236}">
                <a16:creationId xmlns:a16="http://schemas.microsoft.com/office/drawing/2014/main" id="{17ABD1EC-A4E4-476B-90CE-F4E92F508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85" y="477644"/>
            <a:ext cx="6285230" cy="56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88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5" y="1783080"/>
            <a:ext cx="11598613" cy="2039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6661" y="3975100"/>
            <a:ext cx="391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Units = m/s</a:t>
            </a:r>
            <a:r>
              <a:rPr lang="en-US" sz="48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7893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examples of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3466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A student walks 10 blocks to a computer store, how long will it take him to reach the computer store if he walks 3 blocks in 2 minutes?</a:t>
            </a:r>
          </a:p>
        </p:txBody>
      </p:sp>
    </p:spTree>
    <p:extLst>
      <p:ext uri="{BB962C8B-B14F-4D97-AF65-F5344CB8AC3E}">
        <p14:creationId xmlns:p14="http://schemas.microsoft.com/office/powerpoint/2010/main" val="326781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examples of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3466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student practicing for a track meet ran 250 m in 30 sec.</a:t>
            </a:r>
          </a:p>
          <a:p>
            <a:pPr marL="0" indent="0">
              <a:buNone/>
            </a:pPr>
            <a:endParaRPr lang="en-US" sz="3200" dirty="0"/>
          </a:p>
          <a:p>
            <a:pPr marL="457200" indent="-457200">
              <a:buAutoNum type="alphaLcParenR"/>
            </a:pPr>
            <a:r>
              <a:rPr lang="en-US" sz="3200" dirty="0"/>
              <a:t>What was her average speed?</a:t>
            </a:r>
          </a:p>
          <a:p>
            <a:pPr marL="457200" indent="-457200">
              <a:buAutoNum type="alphaLcParenR"/>
            </a:pPr>
            <a:r>
              <a:rPr lang="en-US" sz="3200" dirty="0"/>
              <a:t>If on the following day she ran 300 m in 30 sec, by how much did her speed increase?</a:t>
            </a:r>
          </a:p>
        </p:txBody>
      </p:sp>
    </p:spTree>
    <p:extLst>
      <p:ext uri="{BB962C8B-B14F-4D97-AF65-F5344CB8AC3E}">
        <p14:creationId xmlns:p14="http://schemas.microsoft.com/office/powerpoint/2010/main" val="3145575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examples of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3466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fast was the plane flying if it traveled 400 km in 30 minutes?</a:t>
            </a:r>
          </a:p>
        </p:txBody>
      </p:sp>
    </p:spTree>
    <p:extLst>
      <p:ext uri="{BB962C8B-B14F-4D97-AF65-F5344CB8AC3E}">
        <p14:creationId xmlns:p14="http://schemas.microsoft.com/office/powerpoint/2010/main" val="3123847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examples of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3466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the average speed of a car is 45 km/</a:t>
            </a:r>
            <a:r>
              <a:rPr lang="en-US" sz="3200" dirty="0" err="1"/>
              <a:t>hr</a:t>
            </a:r>
            <a:r>
              <a:rPr lang="en-US" sz="3200" dirty="0"/>
              <a:t>, how far can it travel in 40 minutes?</a:t>
            </a:r>
          </a:p>
        </p:txBody>
      </p:sp>
    </p:spTree>
    <p:extLst>
      <p:ext uri="{BB962C8B-B14F-4D97-AF65-F5344CB8AC3E}">
        <p14:creationId xmlns:p14="http://schemas.microsoft.com/office/powerpoint/2010/main" val="3236233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6112" y="1737360"/>
            <a:ext cx="10515600" cy="4511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is the average speed and average velocity of the skier?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87" y="2912726"/>
            <a:ext cx="8620766" cy="33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87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322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is the coaches average speed and average velocity?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048" y="3016567"/>
            <a:ext cx="7418272" cy="30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13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11680"/>
            <a:ext cx="7944892" cy="4236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Rate at which velocity changes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Increasing speed = positive acceleration</a:t>
            </a:r>
          </a:p>
          <a:p>
            <a:pPr marL="0" indent="0">
              <a:buNone/>
            </a:pPr>
            <a:r>
              <a:rPr lang="en-US" sz="2800" dirty="0"/>
              <a:t>Ex: A car moving from a stopped position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Decreasing Speed = Negative acceleration or deceleration</a:t>
            </a:r>
          </a:p>
          <a:p>
            <a:pPr marL="0" indent="0">
              <a:buNone/>
            </a:pPr>
            <a:r>
              <a:rPr lang="en-US" sz="2800" dirty="0"/>
              <a:t>Ex: A jet landing on a runway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380" y="2118341"/>
            <a:ext cx="1836420" cy="45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5" y="1783080"/>
            <a:ext cx="11598613" cy="2039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6661" y="3975100"/>
            <a:ext cx="391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Units = m/s</a:t>
            </a:r>
            <a:r>
              <a:rPr lang="en-US" sz="48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455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0687-5E3E-435F-9C66-F8F24150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Graphs: </a:t>
            </a:r>
            <a:r>
              <a:rPr lang="en-US" dirty="0">
                <a:latin typeface="+mn-lt"/>
              </a:rPr>
              <a:t>What they tell us</a:t>
            </a:r>
          </a:p>
        </p:txBody>
      </p:sp>
      <p:sp>
        <p:nvSpPr>
          <p:cNvPr id="5" name="AutoShape 4" descr="Distance-Time Graphs Worksheets | Questions and Revision | MME">
            <a:extLst>
              <a:ext uri="{FF2B5EF4-FFF2-40B4-BE49-F238E27FC236}">
                <a16:creationId xmlns:a16="http://schemas.microsoft.com/office/drawing/2014/main" id="{C634CB3A-4645-462B-9000-3731706713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7B446D-C69B-4DEA-98DA-1E7569BB0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7" y="2293937"/>
            <a:ext cx="12011246" cy="31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23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Acceleration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823768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 driver starts his parked car and within 5 seconds reaches a velocity of 54 km/</a:t>
            </a:r>
            <a:r>
              <a:rPr lang="en-US" sz="3600" dirty="0" err="1"/>
              <a:t>hr</a:t>
            </a:r>
            <a:r>
              <a:rPr lang="en-US" sz="3600" dirty="0"/>
              <a:t> as he travels east.  What is his acceleration?</a:t>
            </a:r>
          </a:p>
        </p:txBody>
      </p:sp>
    </p:spTree>
    <p:extLst>
      <p:ext uri="{BB962C8B-B14F-4D97-AF65-F5344CB8AC3E}">
        <p14:creationId xmlns:p14="http://schemas.microsoft.com/office/powerpoint/2010/main" val="775148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Acceleration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6092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Fallling</a:t>
            </a:r>
            <a:r>
              <a:rPr lang="en-US" sz="3200" dirty="0"/>
              <a:t> objects drop with an average acceleration of 9.8 m/sec</a:t>
            </a:r>
            <a:r>
              <a:rPr lang="en-US" sz="3200" baseline="30000" dirty="0"/>
              <a:t>2</a:t>
            </a:r>
            <a:r>
              <a:rPr lang="en-US" sz="3200" dirty="0"/>
              <a:t>. If an object falls from a tall building, how long will it take before it reaches a speed of 49 m/sec?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57301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5DDC-6D19-43C1-9BD2-B20B75BF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700F7-55D7-46BD-A44F-8E6A61E3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istance-time graph - Students | Britannica Kids | Homework Help">
            <a:extLst>
              <a:ext uri="{FF2B5EF4-FFF2-40B4-BE49-F238E27FC236}">
                <a16:creationId xmlns:a16="http://schemas.microsoft.com/office/drawing/2014/main" id="{9BCA6EB4-CE7E-4203-BF3E-3F478A4B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20" y="365125"/>
            <a:ext cx="9194800" cy="612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Reference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6"/>
            <a:ext cx="10401300" cy="4502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/>
              <a:t>Reference Point: </a:t>
            </a:r>
            <a:r>
              <a:rPr lang="en-US" sz="4000" dirty="0"/>
              <a:t>A place or object used for comparison to determine if something is in motion.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Examples:</a:t>
            </a:r>
          </a:p>
          <a:p>
            <a:pPr marL="0" indent="0">
              <a:buNone/>
            </a:pPr>
            <a:r>
              <a:rPr lang="en-US" sz="2800" dirty="0"/>
              <a:t>Are you moving in your desk right now?</a:t>
            </a:r>
          </a:p>
          <a:p>
            <a:pPr marL="0" indent="0">
              <a:buNone/>
            </a:pPr>
            <a:r>
              <a:rPr lang="en-US" dirty="0"/>
              <a:t>Think of a sensor, a phone taking a video.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5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of reference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3870643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Are these people moving?</a:t>
            </a:r>
          </a:p>
        </p:txBody>
      </p:sp>
      <p:pic>
        <p:nvPicPr>
          <p:cNvPr id="4" name="Picture 6" descr="HSPS_Ch11s1-p329-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55" y="2052918"/>
            <a:ext cx="62674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95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44625"/>
          </a:xfrm>
        </p:spPr>
        <p:txBody>
          <a:bodyPr/>
          <a:lstStyle/>
          <a:p>
            <a:pPr algn="ctr"/>
            <a:r>
              <a:rPr lang="en-US" sz="4400" b="1" dirty="0">
                <a:latin typeface="+mn-lt"/>
              </a:rPr>
              <a:t>Distance vs. Displacement</a:t>
            </a:r>
            <a:br>
              <a:rPr lang="en-US" sz="4400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20" y="1262343"/>
            <a:ext cx="11430760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Distance – </a:t>
            </a:r>
            <a:r>
              <a:rPr lang="en-US" sz="3200" dirty="0"/>
              <a:t>how much ground an object has covered during its motion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Displacement – </a:t>
            </a:r>
            <a:r>
              <a:rPr lang="en-US" sz="3200" dirty="0"/>
              <a:t>How far out of place an object is, change of position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Ex:  Mr. </a:t>
            </a:r>
            <a:r>
              <a:rPr lang="en-US" sz="3200" dirty="0" err="1"/>
              <a:t>Wieme</a:t>
            </a:r>
            <a:r>
              <a:rPr lang="en-US" sz="3200" dirty="0"/>
              <a:t> walks 4 meters East, 2 meters South, 4 meters West and finally 2 meters North.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296" y="4972146"/>
            <a:ext cx="2961259" cy="18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8EE3-22DF-4E26-996C-EEE743109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7839E-6390-4277-874B-A564857D3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distance vs displacement">
            <a:extLst>
              <a:ext uri="{FF2B5EF4-FFF2-40B4-BE49-F238E27FC236}">
                <a16:creationId xmlns:a16="http://schemas.microsoft.com/office/drawing/2014/main" id="{A0B950A2-675C-49D8-BBBD-4F55F00C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0"/>
            <a:ext cx="11075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76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01F2-F8EA-4C72-B0C6-084FA2A8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3554-3829-4EE3-BB96-86A8A5D90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ity block displacement">
            <a:extLst>
              <a:ext uri="{FF2B5EF4-FFF2-40B4-BE49-F238E27FC236}">
                <a16:creationId xmlns:a16="http://schemas.microsoft.com/office/drawing/2014/main" id="{122A3D86-5C14-48B9-B5E5-D407450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914717"/>
            <a:ext cx="10292080" cy="517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2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658</Words>
  <Application>Microsoft Office PowerPoint</Application>
  <PresentationFormat>Widescreen</PresentationFormat>
  <Paragraphs>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Brainstorm Questions</vt:lpstr>
      <vt:lpstr>Chapter 11: Motion</vt:lpstr>
      <vt:lpstr>Graphs: What they tell us</vt:lpstr>
      <vt:lpstr>PowerPoint Presentation</vt:lpstr>
      <vt:lpstr>Reference Point</vt:lpstr>
      <vt:lpstr>Frame of reference Example</vt:lpstr>
      <vt:lpstr>Distance vs. Displacement </vt:lpstr>
      <vt:lpstr>PowerPoint Presentation</vt:lpstr>
      <vt:lpstr>PowerPoint Presentation</vt:lpstr>
      <vt:lpstr>Example 2</vt:lpstr>
      <vt:lpstr>Example 3</vt:lpstr>
      <vt:lpstr>Speed</vt:lpstr>
      <vt:lpstr>PowerPoint Presentation</vt:lpstr>
      <vt:lpstr>Put on back of your practice quiz, just show your math.</vt:lpstr>
      <vt:lpstr>Distance-Time Graph</vt:lpstr>
      <vt:lpstr>Velocity</vt:lpstr>
      <vt:lpstr>Velocity-Time Graph</vt:lpstr>
      <vt:lpstr>Acceleration</vt:lpstr>
      <vt:lpstr>PowerPoint Presentation</vt:lpstr>
      <vt:lpstr>PowerPoint Presentation</vt:lpstr>
      <vt:lpstr>PowerPoint Presentation</vt:lpstr>
      <vt:lpstr>Working with examples of motion</vt:lpstr>
      <vt:lpstr>Working with examples of motion</vt:lpstr>
      <vt:lpstr>Working with examples of motion</vt:lpstr>
      <vt:lpstr>Working with examples of motion</vt:lpstr>
      <vt:lpstr>Example 1</vt:lpstr>
      <vt:lpstr>Example 2</vt:lpstr>
      <vt:lpstr>Acceleration</vt:lpstr>
      <vt:lpstr>PowerPoint Presentation</vt:lpstr>
      <vt:lpstr>Acceleration Example 1</vt:lpstr>
      <vt:lpstr>Acceleration Example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Motion</dc:title>
  <dc:creator>Matt Halverson</dc:creator>
  <cp:lastModifiedBy>Matt Halverson</cp:lastModifiedBy>
  <cp:revision>21</cp:revision>
  <dcterms:created xsi:type="dcterms:W3CDTF">2020-02-03T15:26:36Z</dcterms:created>
  <dcterms:modified xsi:type="dcterms:W3CDTF">2023-02-10T21:16:55Z</dcterms:modified>
</cp:coreProperties>
</file>